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Activities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FE-4202-BB0A-7FA9DC78C67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EFE-4202-BB0A-7FA9DC78C67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FE-4202-BB0A-7FA9DC78C67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EFE-4202-BB0A-7FA9DC78C67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7EFE-4202-BB0A-7FA9DC78C67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7EFE-4202-BB0A-7FA9DC78C67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7EFE-4202-BB0A-7FA9DC78C67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7EFE-4202-BB0A-7FA9DC78C67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7EFE-4202-BB0A-7FA9DC78C67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7EFE-4202-BB0A-7FA9DC78C67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7EFE-4202-BB0A-7FA9DC78C67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7EFE-4202-BB0A-7FA9DC78C67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7EFE-4202-BB0A-7FA9DC78C673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7EFE-4202-BB0A-7FA9DC78C673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7EFE-4202-BB0A-7FA9DC78C673}"/>
              </c:ext>
            </c:extLst>
          </c:dPt>
          <c:cat>
            <c:strRef>
              <c:f>Sheet1!$A$2:$A$16</c:f>
              <c:strCache>
                <c:ptCount val="15"/>
                <c:pt idx="0">
                  <c:v>Work</c:v>
                </c:pt>
                <c:pt idx="1">
                  <c:v>Family</c:v>
                </c:pt>
                <c:pt idx="2">
                  <c:v>School</c:v>
                </c:pt>
                <c:pt idx="3">
                  <c:v>Studies</c:v>
                </c:pt>
                <c:pt idx="4">
                  <c:v>Meals</c:v>
                </c:pt>
                <c:pt idx="5">
                  <c:v>Studies</c:v>
                </c:pt>
                <c:pt idx="6">
                  <c:v>Missions</c:v>
                </c:pt>
                <c:pt idx="7">
                  <c:v>Emails</c:v>
                </c:pt>
                <c:pt idx="8">
                  <c:v>Social Media</c:v>
                </c:pt>
                <c:pt idx="9">
                  <c:v>Appointments</c:v>
                </c:pt>
                <c:pt idx="10">
                  <c:v>Meetings</c:v>
                </c:pt>
                <c:pt idx="11">
                  <c:v>Friends</c:v>
                </c:pt>
                <c:pt idx="12">
                  <c:v>Down Time</c:v>
                </c:pt>
                <c:pt idx="13">
                  <c:v>Devotion</c:v>
                </c:pt>
                <c:pt idx="14">
                  <c:v>Sleep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0.6</c:v>
                </c:pt>
                <c:pt idx="1">
                  <c:v>0.5</c:v>
                </c:pt>
                <c:pt idx="2">
                  <c:v>0.4</c:v>
                </c:pt>
                <c:pt idx="3">
                  <c:v>0.3</c:v>
                </c:pt>
                <c:pt idx="4">
                  <c:v>0.3</c:v>
                </c:pt>
                <c:pt idx="5">
                  <c:v>0.4</c:v>
                </c:pt>
                <c:pt idx="6">
                  <c:v>0.2</c:v>
                </c:pt>
                <c:pt idx="7">
                  <c:v>0.15</c:v>
                </c:pt>
                <c:pt idx="8">
                  <c:v>0.15</c:v>
                </c:pt>
                <c:pt idx="9">
                  <c:v>0.05</c:v>
                </c:pt>
                <c:pt idx="10">
                  <c:v>0.05</c:v>
                </c:pt>
                <c:pt idx="11">
                  <c:v>0.15</c:v>
                </c:pt>
                <c:pt idx="12">
                  <c:v>0.1</c:v>
                </c:pt>
                <c:pt idx="13">
                  <c:v>0.1</c:v>
                </c:pt>
                <c:pt idx="14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FE-4D85-A9CA-55A5A0F9FF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9.2110527798159487E-3"/>
          <c:y val="1.5039058073558088E-2"/>
          <c:w val="0.20802268191527043"/>
          <c:h val="0.966997582270345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DF699E-CDE6-4583-9C90-F23A7FF8EF7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F73380-3F42-4F62-AEA6-B37B066564C3}">
      <dgm:prSet phldrT="[Text]" custT="1"/>
      <dgm:spPr/>
      <dgm:t>
        <a:bodyPr/>
        <a:lstStyle/>
        <a:p>
          <a:r>
            <a:rPr lang="en-US" sz="1200" dirty="0"/>
            <a:t>Self-Discipline</a:t>
          </a:r>
        </a:p>
      </dgm:t>
    </dgm:pt>
    <dgm:pt modelId="{E6895873-509E-48D6-924A-370B464BBE6E}" type="parTrans" cxnId="{29A5E5CC-81A6-4BD4-9D57-45C5349D1E18}">
      <dgm:prSet/>
      <dgm:spPr/>
      <dgm:t>
        <a:bodyPr/>
        <a:lstStyle/>
        <a:p>
          <a:endParaRPr lang="en-US" sz="1200"/>
        </a:p>
      </dgm:t>
    </dgm:pt>
    <dgm:pt modelId="{856D9159-0610-49DD-B8FF-7C19B54C6838}" type="sibTrans" cxnId="{29A5E5CC-81A6-4BD4-9D57-45C5349D1E18}">
      <dgm:prSet custT="1"/>
      <dgm:spPr/>
      <dgm:t>
        <a:bodyPr/>
        <a:lstStyle/>
        <a:p>
          <a:endParaRPr lang="en-US" sz="1200"/>
        </a:p>
      </dgm:t>
    </dgm:pt>
    <dgm:pt modelId="{83F87DDE-1415-413B-9559-655AAC17816D}">
      <dgm:prSet phldrT="[Text]" custT="1"/>
      <dgm:spPr/>
      <dgm:t>
        <a:bodyPr/>
        <a:lstStyle/>
        <a:p>
          <a:r>
            <a:rPr lang="en-US" sz="1200" dirty="0"/>
            <a:t>Integrity &amp; Intent</a:t>
          </a:r>
        </a:p>
      </dgm:t>
    </dgm:pt>
    <dgm:pt modelId="{4C3716B2-C8F9-4D38-97A3-13142465F245}" type="parTrans" cxnId="{1E6B7D8B-E179-4445-827C-22F6A302EB7E}">
      <dgm:prSet/>
      <dgm:spPr/>
      <dgm:t>
        <a:bodyPr/>
        <a:lstStyle/>
        <a:p>
          <a:endParaRPr lang="en-US" sz="1200"/>
        </a:p>
      </dgm:t>
    </dgm:pt>
    <dgm:pt modelId="{DC88011E-B042-46E5-94BC-A54808F040CF}" type="sibTrans" cxnId="{1E6B7D8B-E179-4445-827C-22F6A302EB7E}">
      <dgm:prSet/>
      <dgm:spPr/>
      <dgm:t>
        <a:bodyPr/>
        <a:lstStyle/>
        <a:p>
          <a:endParaRPr lang="en-US" sz="1200"/>
        </a:p>
      </dgm:t>
    </dgm:pt>
    <dgm:pt modelId="{51428630-0B06-4929-B815-C26F4FB4582B}">
      <dgm:prSet phldrT="[Text]" custT="1"/>
      <dgm:spPr/>
      <dgm:t>
        <a:bodyPr/>
        <a:lstStyle/>
        <a:p>
          <a:r>
            <a:rPr lang="en-US" sz="1200" dirty="0"/>
            <a:t>Internal vs. External</a:t>
          </a:r>
        </a:p>
      </dgm:t>
    </dgm:pt>
    <dgm:pt modelId="{B7A9B0D4-F09F-4930-B548-35B21594D76B}" type="parTrans" cxnId="{C674AC68-2270-41A9-A623-1DE4C9A7B33C}">
      <dgm:prSet/>
      <dgm:spPr/>
      <dgm:t>
        <a:bodyPr/>
        <a:lstStyle/>
        <a:p>
          <a:endParaRPr lang="en-US" sz="1200"/>
        </a:p>
      </dgm:t>
    </dgm:pt>
    <dgm:pt modelId="{C3B83601-72D6-418B-AABD-533976704FE6}" type="sibTrans" cxnId="{C674AC68-2270-41A9-A623-1DE4C9A7B33C}">
      <dgm:prSet custT="1"/>
      <dgm:spPr/>
      <dgm:t>
        <a:bodyPr/>
        <a:lstStyle/>
        <a:p>
          <a:endParaRPr lang="en-US" sz="1200"/>
        </a:p>
      </dgm:t>
    </dgm:pt>
    <dgm:pt modelId="{FCD7429B-54F7-405C-82D1-4A3D888DEE75}">
      <dgm:prSet phldrT="[Text]" custT="1"/>
      <dgm:spPr/>
      <dgm:t>
        <a:bodyPr/>
        <a:lstStyle/>
        <a:p>
          <a:r>
            <a:rPr lang="en-US" sz="1200" dirty="0"/>
            <a:t>Quality</a:t>
          </a:r>
        </a:p>
      </dgm:t>
    </dgm:pt>
    <dgm:pt modelId="{F43DB103-88D1-45AD-A41B-4A29C650B2A8}" type="parTrans" cxnId="{AA50F288-20ED-4FF9-948F-AD025BE23BCE}">
      <dgm:prSet/>
      <dgm:spPr/>
      <dgm:t>
        <a:bodyPr/>
        <a:lstStyle/>
        <a:p>
          <a:endParaRPr lang="en-US" sz="1200"/>
        </a:p>
      </dgm:t>
    </dgm:pt>
    <dgm:pt modelId="{7E6DEC9D-A78B-426B-BF56-6267D5CDB3D4}" type="sibTrans" cxnId="{AA50F288-20ED-4FF9-948F-AD025BE23BCE}">
      <dgm:prSet/>
      <dgm:spPr/>
      <dgm:t>
        <a:bodyPr/>
        <a:lstStyle/>
        <a:p>
          <a:endParaRPr lang="en-US" sz="1200"/>
        </a:p>
      </dgm:t>
    </dgm:pt>
    <dgm:pt modelId="{F9A4427B-FFE4-4D95-A77F-343106CC9022}">
      <dgm:prSet phldrT="[Text]" custT="1"/>
      <dgm:spPr/>
      <dgm:t>
        <a:bodyPr/>
        <a:lstStyle/>
        <a:p>
          <a:r>
            <a:rPr lang="en-US" sz="1200" dirty="0"/>
            <a:t>Tyranny of the Urgent</a:t>
          </a:r>
        </a:p>
      </dgm:t>
    </dgm:pt>
    <dgm:pt modelId="{F0948999-BEC2-45E0-863D-61CE8D5863B5}" type="parTrans" cxnId="{1DDF1EE5-821D-446B-84D6-14ABC6D1982E}">
      <dgm:prSet/>
      <dgm:spPr/>
      <dgm:t>
        <a:bodyPr/>
        <a:lstStyle/>
        <a:p>
          <a:endParaRPr lang="en-US" sz="1200"/>
        </a:p>
      </dgm:t>
    </dgm:pt>
    <dgm:pt modelId="{DD664D8C-03FF-47C2-95E8-54D6B12FBC7A}" type="sibTrans" cxnId="{1DDF1EE5-821D-446B-84D6-14ABC6D1982E}">
      <dgm:prSet custT="1"/>
      <dgm:spPr/>
      <dgm:t>
        <a:bodyPr/>
        <a:lstStyle/>
        <a:p>
          <a:endParaRPr lang="en-US" sz="1200"/>
        </a:p>
      </dgm:t>
    </dgm:pt>
    <dgm:pt modelId="{ED54F228-7CC9-4C06-A118-3E14C7A1CA5E}">
      <dgm:prSet phldrT="[Text]" custT="1"/>
      <dgm:spPr/>
      <dgm:t>
        <a:bodyPr/>
        <a:lstStyle/>
        <a:p>
          <a:r>
            <a:rPr lang="en-US" sz="1200" dirty="0"/>
            <a:t>Communication</a:t>
          </a:r>
        </a:p>
      </dgm:t>
    </dgm:pt>
    <dgm:pt modelId="{7C8286E7-9A5B-4B33-A163-C66DCED9BF86}" type="parTrans" cxnId="{B07D7092-FD1B-40C0-8076-E0C95D203182}">
      <dgm:prSet/>
      <dgm:spPr/>
      <dgm:t>
        <a:bodyPr/>
        <a:lstStyle/>
        <a:p>
          <a:endParaRPr lang="en-US" sz="1200"/>
        </a:p>
      </dgm:t>
    </dgm:pt>
    <dgm:pt modelId="{17F08BF9-6E4B-4C3E-A81B-812627DA5C74}" type="sibTrans" cxnId="{B07D7092-FD1B-40C0-8076-E0C95D203182}">
      <dgm:prSet/>
      <dgm:spPr/>
      <dgm:t>
        <a:bodyPr/>
        <a:lstStyle/>
        <a:p>
          <a:endParaRPr lang="en-US" sz="1200"/>
        </a:p>
      </dgm:t>
    </dgm:pt>
    <dgm:pt modelId="{125D8756-5221-4232-8843-29C242CF163B}">
      <dgm:prSet phldrT="[Text]" custT="1"/>
      <dgm:spPr/>
      <dgm:t>
        <a:bodyPr/>
        <a:lstStyle/>
        <a:p>
          <a:r>
            <a:rPr lang="en-US" sz="1200" dirty="0"/>
            <a:t>Boundaries</a:t>
          </a:r>
        </a:p>
      </dgm:t>
    </dgm:pt>
    <dgm:pt modelId="{4247B1B0-53BF-49BA-8880-B0F8C1F6CDE1}" type="parTrans" cxnId="{41863415-5522-4729-B0A4-36CBA3596926}">
      <dgm:prSet/>
      <dgm:spPr/>
      <dgm:t>
        <a:bodyPr/>
        <a:lstStyle/>
        <a:p>
          <a:endParaRPr lang="en-US" sz="1200"/>
        </a:p>
      </dgm:t>
    </dgm:pt>
    <dgm:pt modelId="{1887FFA6-E44C-407A-8EEC-0F1E5681FB0F}" type="sibTrans" cxnId="{41863415-5522-4729-B0A4-36CBA3596926}">
      <dgm:prSet custT="1"/>
      <dgm:spPr/>
      <dgm:t>
        <a:bodyPr/>
        <a:lstStyle/>
        <a:p>
          <a:endParaRPr lang="en-US" sz="1200"/>
        </a:p>
      </dgm:t>
    </dgm:pt>
    <dgm:pt modelId="{C642462E-AFB5-4ABB-B8D8-346778D13C79}" type="pres">
      <dgm:prSet presAssocID="{12DF699E-CDE6-4583-9C90-F23A7FF8EF72}" presName="Name0" presStyleCnt="0">
        <dgm:presLayoutVars>
          <dgm:chMax/>
          <dgm:chPref/>
          <dgm:dir/>
          <dgm:animLvl val="lvl"/>
        </dgm:presLayoutVars>
      </dgm:prSet>
      <dgm:spPr/>
    </dgm:pt>
    <dgm:pt modelId="{1B4D8755-C030-471D-8140-B609CED900EA}" type="pres">
      <dgm:prSet presAssocID="{A3F73380-3F42-4F62-AEA6-B37B066564C3}" presName="composite" presStyleCnt="0"/>
      <dgm:spPr/>
    </dgm:pt>
    <dgm:pt modelId="{D68883FE-56E3-4375-BC27-4FC4CF5D630B}" type="pres">
      <dgm:prSet presAssocID="{A3F73380-3F42-4F62-AEA6-B37B066564C3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8A7AF505-49D8-46DF-9940-0773E7109DFC}" type="pres">
      <dgm:prSet presAssocID="{A3F73380-3F42-4F62-AEA6-B37B066564C3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1F084785-C0D1-4FBE-98E6-80952C5EA049}" type="pres">
      <dgm:prSet presAssocID="{A3F73380-3F42-4F62-AEA6-B37B066564C3}" presName="BalanceSpacing" presStyleCnt="0"/>
      <dgm:spPr/>
    </dgm:pt>
    <dgm:pt modelId="{0B3367E6-BB62-43AA-A932-E97541A64D9B}" type="pres">
      <dgm:prSet presAssocID="{A3F73380-3F42-4F62-AEA6-B37B066564C3}" presName="BalanceSpacing1" presStyleCnt="0"/>
      <dgm:spPr/>
    </dgm:pt>
    <dgm:pt modelId="{9B79929D-066C-4BF3-A071-AD08953F800C}" type="pres">
      <dgm:prSet presAssocID="{856D9159-0610-49DD-B8FF-7C19B54C6838}" presName="Accent1Text" presStyleLbl="node1" presStyleIdx="1" presStyleCnt="8"/>
      <dgm:spPr/>
    </dgm:pt>
    <dgm:pt modelId="{52671EC8-5DE0-4040-BD27-F70D9CD37560}" type="pres">
      <dgm:prSet presAssocID="{856D9159-0610-49DD-B8FF-7C19B54C6838}" presName="spaceBetweenRectangles" presStyleCnt="0"/>
      <dgm:spPr/>
    </dgm:pt>
    <dgm:pt modelId="{4C0D5E90-75B3-4108-B9F3-31A13C26D105}" type="pres">
      <dgm:prSet presAssocID="{51428630-0B06-4929-B815-C26F4FB4582B}" presName="composite" presStyleCnt="0"/>
      <dgm:spPr/>
    </dgm:pt>
    <dgm:pt modelId="{2684BFAA-7CF5-4D8E-BC1C-36EE124F5A5D}" type="pres">
      <dgm:prSet presAssocID="{51428630-0B06-4929-B815-C26F4FB4582B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</dgm:pt>
    <dgm:pt modelId="{8704F5D9-8F57-4A6F-9DB4-D6CDDD9C19BA}" type="pres">
      <dgm:prSet presAssocID="{51428630-0B06-4929-B815-C26F4FB4582B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1BE07B4B-6407-48C8-88D1-CD4F7A4F1AA2}" type="pres">
      <dgm:prSet presAssocID="{51428630-0B06-4929-B815-C26F4FB4582B}" presName="BalanceSpacing" presStyleCnt="0"/>
      <dgm:spPr/>
    </dgm:pt>
    <dgm:pt modelId="{D4F51B6D-0884-4659-AFCB-5514847F76AD}" type="pres">
      <dgm:prSet presAssocID="{51428630-0B06-4929-B815-C26F4FB4582B}" presName="BalanceSpacing1" presStyleCnt="0"/>
      <dgm:spPr/>
    </dgm:pt>
    <dgm:pt modelId="{1E521D91-A273-47D5-892F-785E8F4F2282}" type="pres">
      <dgm:prSet presAssocID="{C3B83601-72D6-418B-AABD-533976704FE6}" presName="Accent1Text" presStyleLbl="node1" presStyleIdx="3" presStyleCnt="8"/>
      <dgm:spPr/>
    </dgm:pt>
    <dgm:pt modelId="{DE5F7BB9-96C4-4731-A73A-30FFB92980C7}" type="pres">
      <dgm:prSet presAssocID="{C3B83601-72D6-418B-AABD-533976704FE6}" presName="spaceBetweenRectangles" presStyleCnt="0"/>
      <dgm:spPr/>
    </dgm:pt>
    <dgm:pt modelId="{A63F708F-0A50-4A27-853E-A2F5CCB27323}" type="pres">
      <dgm:prSet presAssocID="{F9A4427B-FFE4-4D95-A77F-343106CC9022}" presName="composite" presStyleCnt="0"/>
      <dgm:spPr/>
    </dgm:pt>
    <dgm:pt modelId="{EE6EC79A-F5F1-49F4-9E4E-AFC90F435A14}" type="pres">
      <dgm:prSet presAssocID="{F9A4427B-FFE4-4D95-A77F-343106CC9022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4A4375F3-7EB1-4C84-A559-4998022383BF}" type="pres">
      <dgm:prSet presAssocID="{F9A4427B-FFE4-4D95-A77F-343106CC9022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7BA83FA-6056-406A-B0C6-2BA54383EA30}" type="pres">
      <dgm:prSet presAssocID="{F9A4427B-FFE4-4D95-A77F-343106CC9022}" presName="BalanceSpacing" presStyleCnt="0"/>
      <dgm:spPr/>
    </dgm:pt>
    <dgm:pt modelId="{EE4740E8-5292-4CC5-823E-A0FBBEC92FD5}" type="pres">
      <dgm:prSet presAssocID="{F9A4427B-FFE4-4D95-A77F-343106CC9022}" presName="BalanceSpacing1" presStyleCnt="0"/>
      <dgm:spPr/>
    </dgm:pt>
    <dgm:pt modelId="{696BC8BC-0A0B-4DD7-8983-47B4D362DB4E}" type="pres">
      <dgm:prSet presAssocID="{DD664D8C-03FF-47C2-95E8-54D6B12FBC7A}" presName="Accent1Text" presStyleLbl="node1" presStyleIdx="5" presStyleCnt="8"/>
      <dgm:spPr/>
    </dgm:pt>
    <dgm:pt modelId="{FC0B0183-7FCF-4BB7-B0D2-976E656ECA8B}" type="pres">
      <dgm:prSet presAssocID="{DD664D8C-03FF-47C2-95E8-54D6B12FBC7A}" presName="spaceBetweenRectangles" presStyleCnt="0"/>
      <dgm:spPr/>
    </dgm:pt>
    <dgm:pt modelId="{055F4C6E-84C3-4871-8F82-7672FD37AFBE}" type="pres">
      <dgm:prSet presAssocID="{125D8756-5221-4232-8843-29C242CF163B}" presName="composite" presStyleCnt="0"/>
      <dgm:spPr/>
    </dgm:pt>
    <dgm:pt modelId="{82E3159A-D607-46D1-8786-5088B59598F3}" type="pres">
      <dgm:prSet presAssocID="{125D8756-5221-4232-8843-29C242CF163B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</dgm:pt>
    <dgm:pt modelId="{DA110DA5-2DBF-4AF2-ADB0-8568E6BF8A5E}" type="pres">
      <dgm:prSet presAssocID="{125D8756-5221-4232-8843-29C242CF163B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73E26C93-43E3-4A2B-9AAE-E44DDF88BD67}" type="pres">
      <dgm:prSet presAssocID="{125D8756-5221-4232-8843-29C242CF163B}" presName="BalanceSpacing" presStyleCnt="0"/>
      <dgm:spPr/>
    </dgm:pt>
    <dgm:pt modelId="{0F387D24-F60E-4E28-9777-349FDC76AA87}" type="pres">
      <dgm:prSet presAssocID="{125D8756-5221-4232-8843-29C242CF163B}" presName="BalanceSpacing1" presStyleCnt="0"/>
      <dgm:spPr/>
    </dgm:pt>
    <dgm:pt modelId="{B1B4655A-DE08-42B4-9833-9C7A7C78FC94}" type="pres">
      <dgm:prSet presAssocID="{1887FFA6-E44C-407A-8EEC-0F1E5681FB0F}" presName="Accent1Text" presStyleLbl="node1" presStyleIdx="7" presStyleCnt="8"/>
      <dgm:spPr/>
    </dgm:pt>
  </dgm:ptLst>
  <dgm:cxnLst>
    <dgm:cxn modelId="{41863415-5522-4729-B0A4-36CBA3596926}" srcId="{12DF699E-CDE6-4583-9C90-F23A7FF8EF72}" destId="{125D8756-5221-4232-8843-29C242CF163B}" srcOrd="3" destOrd="0" parTransId="{4247B1B0-53BF-49BA-8880-B0F8C1F6CDE1}" sibTransId="{1887FFA6-E44C-407A-8EEC-0F1E5681FB0F}"/>
    <dgm:cxn modelId="{308B1919-25FA-4229-B51D-FDC7B9953303}" type="presOf" srcId="{12DF699E-CDE6-4583-9C90-F23A7FF8EF72}" destId="{C642462E-AFB5-4ABB-B8D8-346778D13C79}" srcOrd="0" destOrd="0" presId="urn:microsoft.com/office/officeart/2008/layout/AlternatingHexagons"/>
    <dgm:cxn modelId="{2879EC26-1F7F-4E67-B8F7-15C1A09EFCFA}" type="presOf" srcId="{ED54F228-7CC9-4C06-A118-3E14C7A1CA5E}" destId="{DA110DA5-2DBF-4AF2-ADB0-8568E6BF8A5E}" srcOrd="0" destOrd="0" presId="urn:microsoft.com/office/officeart/2008/layout/AlternatingHexagons"/>
    <dgm:cxn modelId="{26EBD33E-4BE1-4FE3-B9AA-B72B20CB8115}" type="presOf" srcId="{83F87DDE-1415-413B-9559-655AAC17816D}" destId="{8A7AF505-49D8-46DF-9940-0773E7109DFC}" srcOrd="0" destOrd="0" presId="urn:microsoft.com/office/officeart/2008/layout/AlternatingHexagons"/>
    <dgm:cxn modelId="{C674AC68-2270-41A9-A623-1DE4C9A7B33C}" srcId="{12DF699E-CDE6-4583-9C90-F23A7FF8EF72}" destId="{51428630-0B06-4929-B815-C26F4FB4582B}" srcOrd="1" destOrd="0" parTransId="{B7A9B0D4-F09F-4930-B548-35B21594D76B}" sibTransId="{C3B83601-72D6-418B-AABD-533976704FE6}"/>
    <dgm:cxn modelId="{DC92FC70-AEE6-442B-B67F-42AA2EC22A5C}" type="presOf" srcId="{C3B83601-72D6-418B-AABD-533976704FE6}" destId="{1E521D91-A273-47D5-892F-785E8F4F2282}" srcOrd="0" destOrd="0" presId="urn:microsoft.com/office/officeart/2008/layout/AlternatingHexagons"/>
    <dgm:cxn modelId="{AA50F288-20ED-4FF9-948F-AD025BE23BCE}" srcId="{51428630-0B06-4929-B815-C26F4FB4582B}" destId="{FCD7429B-54F7-405C-82D1-4A3D888DEE75}" srcOrd="0" destOrd="0" parTransId="{F43DB103-88D1-45AD-A41B-4A29C650B2A8}" sibTransId="{7E6DEC9D-A78B-426B-BF56-6267D5CDB3D4}"/>
    <dgm:cxn modelId="{1E6B7D8B-E179-4445-827C-22F6A302EB7E}" srcId="{A3F73380-3F42-4F62-AEA6-B37B066564C3}" destId="{83F87DDE-1415-413B-9559-655AAC17816D}" srcOrd="0" destOrd="0" parTransId="{4C3716B2-C8F9-4D38-97A3-13142465F245}" sibTransId="{DC88011E-B042-46E5-94BC-A54808F040CF}"/>
    <dgm:cxn modelId="{B07D7092-FD1B-40C0-8076-E0C95D203182}" srcId="{125D8756-5221-4232-8843-29C242CF163B}" destId="{ED54F228-7CC9-4C06-A118-3E14C7A1CA5E}" srcOrd="0" destOrd="0" parTransId="{7C8286E7-9A5B-4B33-A163-C66DCED9BF86}" sibTransId="{17F08BF9-6E4B-4C3E-A81B-812627DA5C74}"/>
    <dgm:cxn modelId="{9FBB8F98-6E00-4C40-902C-D89AE9B07005}" type="presOf" srcId="{856D9159-0610-49DD-B8FF-7C19B54C6838}" destId="{9B79929D-066C-4BF3-A071-AD08953F800C}" srcOrd="0" destOrd="0" presId="urn:microsoft.com/office/officeart/2008/layout/AlternatingHexagons"/>
    <dgm:cxn modelId="{E742DDBE-0DB6-49ED-B318-249E6C65B5A6}" type="presOf" srcId="{FCD7429B-54F7-405C-82D1-4A3D888DEE75}" destId="{8704F5D9-8F57-4A6F-9DB4-D6CDDD9C19BA}" srcOrd="0" destOrd="0" presId="urn:microsoft.com/office/officeart/2008/layout/AlternatingHexagons"/>
    <dgm:cxn modelId="{BB6BDFC4-74B3-46A3-8903-EEFB81F6DE19}" type="presOf" srcId="{F9A4427B-FFE4-4D95-A77F-343106CC9022}" destId="{EE6EC79A-F5F1-49F4-9E4E-AFC90F435A14}" srcOrd="0" destOrd="0" presId="urn:microsoft.com/office/officeart/2008/layout/AlternatingHexagons"/>
    <dgm:cxn modelId="{3969FEC9-5C0B-4FE0-BCA3-67C3B06F1A45}" type="presOf" srcId="{125D8756-5221-4232-8843-29C242CF163B}" destId="{82E3159A-D607-46D1-8786-5088B59598F3}" srcOrd="0" destOrd="0" presId="urn:microsoft.com/office/officeart/2008/layout/AlternatingHexagons"/>
    <dgm:cxn modelId="{E57338CA-CFB1-4D6D-AC25-FF9F454ACA00}" type="presOf" srcId="{A3F73380-3F42-4F62-AEA6-B37B066564C3}" destId="{D68883FE-56E3-4375-BC27-4FC4CF5D630B}" srcOrd="0" destOrd="0" presId="urn:microsoft.com/office/officeart/2008/layout/AlternatingHexagons"/>
    <dgm:cxn modelId="{29A5E5CC-81A6-4BD4-9D57-45C5349D1E18}" srcId="{12DF699E-CDE6-4583-9C90-F23A7FF8EF72}" destId="{A3F73380-3F42-4F62-AEA6-B37B066564C3}" srcOrd="0" destOrd="0" parTransId="{E6895873-509E-48D6-924A-370B464BBE6E}" sibTransId="{856D9159-0610-49DD-B8FF-7C19B54C6838}"/>
    <dgm:cxn modelId="{D5AE4ED3-3E9A-4387-980C-D692022735F7}" type="presOf" srcId="{1887FFA6-E44C-407A-8EEC-0F1E5681FB0F}" destId="{B1B4655A-DE08-42B4-9833-9C7A7C78FC94}" srcOrd="0" destOrd="0" presId="urn:microsoft.com/office/officeart/2008/layout/AlternatingHexagons"/>
    <dgm:cxn modelId="{C6D8DEDC-CAF1-4D24-82EB-DD3417E0BF7C}" type="presOf" srcId="{DD664D8C-03FF-47C2-95E8-54D6B12FBC7A}" destId="{696BC8BC-0A0B-4DD7-8983-47B4D362DB4E}" srcOrd="0" destOrd="0" presId="urn:microsoft.com/office/officeart/2008/layout/AlternatingHexagons"/>
    <dgm:cxn modelId="{1DDF1EE5-821D-446B-84D6-14ABC6D1982E}" srcId="{12DF699E-CDE6-4583-9C90-F23A7FF8EF72}" destId="{F9A4427B-FFE4-4D95-A77F-343106CC9022}" srcOrd="2" destOrd="0" parTransId="{F0948999-BEC2-45E0-863D-61CE8D5863B5}" sibTransId="{DD664D8C-03FF-47C2-95E8-54D6B12FBC7A}"/>
    <dgm:cxn modelId="{57FB1BEC-7EA4-4A25-BF6D-8AC4C74B4E26}" type="presOf" srcId="{51428630-0B06-4929-B815-C26F4FB4582B}" destId="{2684BFAA-7CF5-4D8E-BC1C-36EE124F5A5D}" srcOrd="0" destOrd="0" presId="urn:microsoft.com/office/officeart/2008/layout/AlternatingHexagons"/>
    <dgm:cxn modelId="{F7DAC205-AD39-4173-85BE-FED2188A948B}" type="presParOf" srcId="{C642462E-AFB5-4ABB-B8D8-346778D13C79}" destId="{1B4D8755-C030-471D-8140-B609CED900EA}" srcOrd="0" destOrd="0" presId="urn:microsoft.com/office/officeart/2008/layout/AlternatingHexagons"/>
    <dgm:cxn modelId="{C6F06CEA-8F42-4480-B0CF-185D94A26F23}" type="presParOf" srcId="{1B4D8755-C030-471D-8140-B609CED900EA}" destId="{D68883FE-56E3-4375-BC27-4FC4CF5D630B}" srcOrd="0" destOrd="0" presId="urn:microsoft.com/office/officeart/2008/layout/AlternatingHexagons"/>
    <dgm:cxn modelId="{9A2044B9-3565-473D-9912-A2DA3FE21659}" type="presParOf" srcId="{1B4D8755-C030-471D-8140-B609CED900EA}" destId="{8A7AF505-49D8-46DF-9940-0773E7109DFC}" srcOrd="1" destOrd="0" presId="urn:microsoft.com/office/officeart/2008/layout/AlternatingHexagons"/>
    <dgm:cxn modelId="{04642427-7E23-440E-8DA8-D128228C2FFC}" type="presParOf" srcId="{1B4D8755-C030-471D-8140-B609CED900EA}" destId="{1F084785-C0D1-4FBE-98E6-80952C5EA049}" srcOrd="2" destOrd="0" presId="urn:microsoft.com/office/officeart/2008/layout/AlternatingHexagons"/>
    <dgm:cxn modelId="{270CE71B-7E99-494E-812B-DC0F827943A1}" type="presParOf" srcId="{1B4D8755-C030-471D-8140-B609CED900EA}" destId="{0B3367E6-BB62-43AA-A932-E97541A64D9B}" srcOrd="3" destOrd="0" presId="urn:microsoft.com/office/officeart/2008/layout/AlternatingHexagons"/>
    <dgm:cxn modelId="{EF4B2CF9-D40B-4A5E-95B2-0951B9D34AF5}" type="presParOf" srcId="{1B4D8755-C030-471D-8140-B609CED900EA}" destId="{9B79929D-066C-4BF3-A071-AD08953F800C}" srcOrd="4" destOrd="0" presId="urn:microsoft.com/office/officeart/2008/layout/AlternatingHexagons"/>
    <dgm:cxn modelId="{C2C268B4-96FB-4CB7-B961-3E75F2892BCA}" type="presParOf" srcId="{C642462E-AFB5-4ABB-B8D8-346778D13C79}" destId="{52671EC8-5DE0-4040-BD27-F70D9CD37560}" srcOrd="1" destOrd="0" presId="urn:microsoft.com/office/officeart/2008/layout/AlternatingHexagons"/>
    <dgm:cxn modelId="{300A934B-30B3-4CFE-BA76-9090E9823611}" type="presParOf" srcId="{C642462E-AFB5-4ABB-B8D8-346778D13C79}" destId="{4C0D5E90-75B3-4108-B9F3-31A13C26D105}" srcOrd="2" destOrd="0" presId="urn:microsoft.com/office/officeart/2008/layout/AlternatingHexagons"/>
    <dgm:cxn modelId="{7A68065A-5C21-4514-AED3-D48F0CA79803}" type="presParOf" srcId="{4C0D5E90-75B3-4108-B9F3-31A13C26D105}" destId="{2684BFAA-7CF5-4D8E-BC1C-36EE124F5A5D}" srcOrd="0" destOrd="0" presId="urn:microsoft.com/office/officeart/2008/layout/AlternatingHexagons"/>
    <dgm:cxn modelId="{7E97EB00-8461-4EAE-98A0-34EE8DCBB426}" type="presParOf" srcId="{4C0D5E90-75B3-4108-B9F3-31A13C26D105}" destId="{8704F5D9-8F57-4A6F-9DB4-D6CDDD9C19BA}" srcOrd="1" destOrd="0" presId="urn:microsoft.com/office/officeart/2008/layout/AlternatingHexagons"/>
    <dgm:cxn modelId="{1543A1DF-AE3F-43CE-9E39-50F61C6B22CF}" type="presParOf" srcId="{4C0D5E90-75B3-4108-B9F3-31A13C26D105}" destId="{1BE07B4B-6407-48C8-88D1-CD4F7A4F1AA2}" srcOrd="2" destOrd="0" presId="urn:microsoft.com/office/officeart/2008/layout/AlternatingHexagons"/>
    <dgm:cxn modelId="{8BC933EC-DBC0-4B19-BD75-CE9BEF16B8B1}" type="presParOf" srcId="{4C0D5E90-75B3-4108-B9F3-31A13C26D105}" destId="{D4F51B6D-0884-4659-AFCB-5514847F76AD}" srcOrd="3" destOrd="0" presId="urn:microsoft.com/office/officeart/2008/layout/AlternatingHexagons"/>
    <dgm:cxn modelId="{F88F6523-578A-4563-BD3E-8CD7382D8B5A}" type="presParOf" srcId="{4C0D5E90-75B3-4108-B9F3-31A13C26D105}" destId="{1E521D91-A273-47D5-892F-785E8F4F2282}" srcOrd="4" destOrd="0" presId="urn:microsoft.com/office/officeart/2008/layout/AlternatingHexagons"/>
    <dgm:cxn modelId="{5B928F42-341D-4215-B787-DC76F30AEEEF}" type="presParOf" srcId="{C642462E-AFB5-4ABB-B8D8-346778D13C79}" destId="{DE5F7BB9-96C4-4731-A73A-30FFB92980C7}" srcOrd="3" destOrd="0" presId="urn:microsoft.com/office/officeart/2008/layout/AlternatingHexagons"/>
    <dgm:cxn modelId="{5771F580-BBF0-4F42-B387-5AB32678B224}" type="presParOf" srcId="{C642462E-AFB5-4ABB-B8D8-346778D13C79}" destId="{A63F708F-0A50-4A27-853E-A2F5CCB27323}" srcOrd="4" destOrd="0" presId="urn:microsoft.com/office/officeart/2008/layout/AlternatingHexagons"/>
    <dgm:cxn modelId="{C0F7EC22-A162-415F-A986-E4C588F9DE77}" type="presParOf" srcId="{A63F708F-0A50-4A27-853E-A2F5CCB27323}" destId="{EE6EC79A-F5F1-49F4-9E4E-AFC90F435A14}" srcOrd="0" destOrd="0" presId="urn:microsoft.com/office/officeart/2008/layout/AlternatingHexagons"/>
    <dgm:cxn modelId="{06ED9B2B-DB04-4E12-9F40-9CA005986AC7}" type="presParOf" srcId="{A63F708F-0A50-4A27-853E-A2F5CCB27323}" destId="{4A4375F3-7EB1-4C84-A559-4998022383BF}" srcOrd="1" destOrd="0" presId="urn:microsoft.com/office/officeart/2008/layout/AlternatingHexagons"/>
    <dgm:cxn modelId="{B902AECC-7D47-4F19-ACAC-819289BB6607}" type="presParOf" srcId="{A63F708F-0A50-4A27-853E-A2F5CCB27323}" destId="{17BA83FA-6056-406A-B0C6-2BA54383EA30}" srcOrd="2" destOrd="0" presId="urn:microsoft.com/office/officeart/2008/layout/AlternatingHexagons"/>
    <dgm:cxn modelId="{C3F67488-8AFC-4B9B-A4AD-B58FB663D5B7}" type="presParOf" srcId="{A63F708F-0A50-4A27-853E-A2F5CCB27323}" destId="{EE4740E8-5292-4CC5-823E-A0FBBEC92FD5}" srcOrd="3" destOrd="0" presId="urn:microsoft.com/office/officeart/2008/layout/AlternatingHexagons"/>
    <dgm:cxn modelId="{F4C66408-9EA8-4D5D-99B6-088B15F2147E}" type="presParOf" srcId="{A63F708F-0A50-4A27-853E-A2F5CCB27323}" destId="{696BC8BC-0A0B-4DD7-8983-47B4D362DB4E}" srcOrd="4" destOrd="0" presId="urn:microsoft.com/office/officeart/2008/layout/AlternatingHexagons"/>
    <dgm:cxn modelId="{2762BD68-C402-48D7-9C54-A5588BB34E9D}" type="presParOf" srcId="{C642462E-AFB5-4ABB-B8D8-346778D13C79}" destId="{FC0B0183-7FCF-4BB7-B0D2-976E656ECA8B}" srcOrd="5" destOrd="0" presId="urn:microsoft.com/office/officeart/2008/layout/AlternatingHexagons"/>
    <dgm:cxn modelId="{0CF4338D-907E-4DA4-B602-01B155C31F14}" type="presParOf" srcId="{C642462E-AFB5-4ABB-B8D8-346778D13C79}" destId="{055F4C6E-84C3-4871-8F82-7672FD37AFBE}" srcOrd="6" destOrd="0" presId="urn:microsoft.com/office/officeart/2008/layout/AlternatingHexagons"/>
    <dgm:cxn modelId="{E424ACA7-D200-484B-A3FD-193FAA298751}" type="presParOf" srcId="{055F4C6E-84C3-4871-8F82-7672FD37AFBE}" destId="{82E3159A-D607-46D1-8786-5088B59598F3}" srcOrd="0" destOrd="0" presId="urn:microsoft.com/office/officeart/2008/layout/AlternatingHexagons"/>
    <dgm:cxn modelId="{88F256C1-9C00-4D13-9569-C2C50264EC7B}" type="presParOf" srcId="{055F4C6E-84C3-4871-8F82-7672FD37AFBE}" destId="{DA110DA5-2DBF-4AF2-ADB0-8568E6BF8A5E}" srcOrd="1" destOrd="0" presId="urn:microsoft.com/office/officeart/2008/layout/AlternatingHexagons"/>
    <dgm:cxn modelId="{59D0D970-6AA6-4E72-A95B-9159B7399B44}" type="presParOf" srcId="{055F4C6E-84C3-4871-8F82-7672FD37AFBE}" destId="{73E26C93-43E3-4A2B-9AAE-E44DDF88BD67}" srcOrd="2" destOrd="0" presId="urn:microsoft.com/office/officeart/2008/layout/AlternatingHexagons"/>
    <dgm:cxn modelId="{52009EEE-5DD5-4798-8DF6-2A276D5922F1}" type="presParOf" srcId="{055F4C6E-84C3-4871-8F82-7672FD37AFBE}" destId="{0F387D24-F60E-4E28-9777-349FDC76AA87}" srcOrd="3" destOrd="0" presId="urn:microsoft.com/office/officeart/2008/layout/AlternatingHexagons"/>
    <dgm:cxn modelId="{990870D5-A56A-4B1E-A65D-02CD630006AF}" type="presParOf" srcId="{055F4C6E-84C3-4871-8F82-7672FD37AFBE}" destId="{B1B4655A-DE08-42B4-9833-9C7A7C78FC9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8883FE-56E3-4375-BC27-4FC4CF5D630B}">
      <dsp:nvSpPr>
        <dsp:cNvPr id="0" name=""/>
        <dsp:cNvSpPr/>
      </dsp:nvSpPr>
      <dsp:spPr>
        <a:xfrm rot="5400000">
          <a:off x="2339721" y="8785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Self-Discipline</a:t>
          </a:r>
        </a:p>
      </dsp:txBody>
      <dsp:txXfrm rot="-5400000">
        <a:off x="2605107" y="208035"/>
        <a:ext cx="792354" cy="910752"/>
      </dsp:txXfrm>
    </dsp:sp>
    <dsp:sp modelId="{8A7AF505-49D8-46DF-9940-0773E7109DFC}">
      <dsp:nvSpPr>
        <dsp:cNvPr id="0" name=""/>
        <dsp:cNvSpPr/>
      </dsp:nvSpPr>
      <dsp:spPr>
        <a:xfrm>
          <a:off x="3611775" y="266473"/>
          <a:ext cx="1476609" cy="793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Integrity &amp; Intent</a:t>
          </a:r>
        </a:p>
      </dsp:txBody>
      <dsp:txXfrm>
        <a:off x="3611775" y="266473"/>
        <a:ext cx="1476609" cy="793876"/>
      </dsp:txXfrm>
    </dsp:sp>
    <dsp:sp modelId="{9B79929D-066C-4BF3-A071-AD08953F800C}">
      <dsp:nvSpPr>
        <dsp:cNvPr id="0" name=""/>
        <dsp:cNvSpPr/>
      </dsp:nvSpPr>
      <dsp:spPr>
        <a:xfrm rot="5400000">
          <a:off x="1096510" y="8785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1361896" y="208035"/>
        <a:ext cx="792354" cy="910752"/>
      </dsp:txXfrm>
    </dsp:sp>
    <dsp:sp modelId="{2684BFAA-7CF5-4D8E-BC1C-36EE124F5A5D}">
      <dsp:nvSpPr>
        <dsp:cNvPr id="0" name=""/>
        <dsp:cNvSpPr/>
      </dsp:nvSpPr>
      <dsp:spPr>
        <a:xfrm rot="5400000">
          <a:off x="1715734" y="121092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Internal vs. External</a:t>
          </a:r>
        </a:p>
      </dsp:txBody>
      <dsp:txXfrm rot="-5400000">
        <a:off x="1981120" y="1331105"/>
        <a:ext cx="792354" cy="910752"/>
      </dsp:txXfrm>
    </dsp:sp>
    <dsp:sp modelId="{8704F5D9-8F57-4A6F-9DB4-D6CDDD9C19BA}">
      <dsp:nvSpPr>
        <dsp:cNvPr id="0" name=""/>
        <dsp:cNvSpPr/>
      </dsp:nvSpPr>
      <dsp:spPr>
        <a:xfrm>
          <a:off x="325127" y="1389543"/>
          <a:ext cx="1428977" cy="793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Quality</a:t>
          </a:r>
        </a:p>
      </dsp:txBody>
      <dsp:txXfrm>
        <a:off x="325127" y="1389543"/>
        <a:ext cx="1428977" cy="793876"/>
      </dsp:txXfrm>
    </dsp:sp>
    <dsp:sp modelId="{1E521D91-A273-47D5-892F-785E8F4F2282}">
      <dsp:nvSpPr>
        <dsp:cNvPr id="0" name=""/>
        <dsp:cNvSpPr/>
      </dsp:nvSpPr>
      <dsp:spPr>
        <a:xfrm rot="5400000">
          <a:off x="2958944" y="121092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3224330" y="1331105"/>
        <a:ext cx="792354" cy="910752"/>
      </dsp:txXfrm>
    </dsp:sp>
    <dsp:sp modelId="{EE6EC79A-F5F1-49F4-9E4E-AFC90F435A14}">
      <dsp:nvSpPr>
        <dsp:cNvPr id="0" name=""/>
        <dsp:cNvSpPr/>
      </dsp:nvSpPr>
      <dsp:spPr>
        <a:xfrm rot="5400000">
          <a:off x="2339721" y="233399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Tyranny of the Urgent</a:t>
          </a:r>
        </a:p>
      </dsp:txBody>
      <dsp:txXfrm rot="-5400000">
        <a:off x="2605107" y="2454175"/>
        <a:ext cx="792354" cy="910752"/>
      </dsp:txXfrm>
    </dsp:sp>
    <dsp:sp modelId="{4A4375F3-7EB1-4C84-A559-4998022383BF}">
      <dsp:nvSpPr>
        <dsp:cNvPr id="0" name=""/>
        <dsp:cNvSpPr/>
      </dsp:nvSpPr>
      <dsp:spPr>
        <a:xfrm>
          <a:off x="3611775" y="2512613"/>
          <a:ext cx="1476609" cy="793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6BC8BC-0A0B-4DD7-8983-47B4D362DB4E}">
      <dsp:nvSpPr>
        <dsp:cNvPr id="0" name=""/>
        <dsp:cNvSpPr/>
      </dsp:nvSpPr>
      <dsp:spPr>
        <a:xfrm rot="5400000">
          <a:off x="1096510" y="233399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1361896" y="2454175"/>
        <a:ext cx="792354" cy="910752"/>
      </dsp:txXfrm>
    </dsp:sp>
    <dsp:sp modelId="{82E3159A-D607-46D1-8786-5088B59598F3}">
      <dsp:nvSpPr>
        <dsp:cNvPr id="0" name=""/>
        <dsp:cNvSpPr/>
      </dsp:nvSpPr>
      <dsp:spPr>
        <a:xfrm rot="5400000">
          <a:off x="1715734" y="345706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Boundaries</a:t>
          </a:r>
        </a:p>
      </dsp:txBody>
      <dsp:txXfrm rot="-5400000">
        <a:off x="1981120" y="3577245"/>
        <a:ext cx="792354" cy="910752"/>
      </dsp:txXfrm>
    </dsp:sp>
    <dsp:sp modelId="{DA110DA5-2DBF-4AF2-ADB0-8568E6BF8A5E}">
      <dsp:nvSpPr>
        <dsp:cNvPr id="0" name=""/>
        <dsp:cNvSpPr/>
      </dsp:nvSpPr>
      <dsp:spPr>
        <a:xfrm>
          <a:off x="325127" y="3635683"/>
          <a:ext cx="1428977" cy="7938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Communication</a:t>
          </a:r>
        </a:p>
      </dsp:txBody>
      <dsp:txXfrm>
        <a:off x="325127" y="3635683"/>
        <a:ext cx="1428977" cy="793876"/>
      </dsp:txXfrm>
    </dsp:sp>
    <dsp:sp modelId="{B1B4655A-DE08-42B4-9833-9C7A7C78FC94}">
      <dsp:nvSpPr>
        <dsp:cNvPr id="0" name=""/>
        <dsp:cNvSpPr/>
      </dsp:nvSpPr>
      <dsp:spPr>
        <a:xfrm rot="5400000">
          <a:off x="2958944" y="3457061"/>
          <a:ext cx="1323126" cy="115112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3224330" y="3577245"/>
        <a:ext cx="792354" cy="910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E8DD6-CC6C-4A41-8BF0-6129BD3EF4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B9DEB-475F-4F2B-BAB8-DB5E06858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A42DB-6176-4AEB-980A-8030F4D9B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889D2-1F0B-48F1-8A95-A45F4D979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99EDD-54AF-43A6-87A1-FFDA92277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72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0BF4-0528-4A38-AF84-6FAA359DC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FF7F3B-798C-4819-A5D1-D461CBFF8B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EE4CA-5092-4FEC-BBEC-A72634C5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C894A-583A-43AB-AEB9-8D4AB7712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F3B30-ADA8-44FA-9450-FEDB5DD34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8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563E64-3540-4B7D-84A8-79E766152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8F1DD8-9749-403D-8A89-67594A6FCD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327B3-99A6-4BC4-9C30-BC1F4DED0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A579A-3FF8-46D8-AA1F-C7FA51DC9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D30B0-5373-47AB-98FC-F09E93A5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5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5A2A-7DB4-4DF6-84C9-6027214A9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B5A0A-3433-4E95-8936-1A452B160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4B429-D6F1-43C6-B17D-D43D4609D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202098-8A93-43BC-87EE-1FEDAFE51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18E5C-6699-4BD1-9559-DCF3D79BE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9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55C33-ABC4-48DE-95FE-BF12799C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96733E-109A-4D29-B9FB-B60407C6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2CFC0-8BDF-49A0-85DB-A7457A0B4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0580C-465D-4A5E-9B17-C4A6A3BF4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4C714-108F-4C41-80F7-B2486924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8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8CAF8-9BF6-41D5-8C34-FCE07A7DF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0DBFD-6081-4191-BFEB-374127CBC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B63BB-958F-4BE5-AC9B-1FCFDEA74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144B1B-D09A-42FA-A578-EA17CD153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9111E-0A95-4FC6-B1D8-3F6168484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F04E-E01F-4AB8-BD0A-30FD6B388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7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9D8A6-4CC4-4CF2-AC9F-FDC439F01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1BA06-9FC5-4C5F-AB06-B6CDAEC89F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FCB67-8C79-4AB0-841A-091897EA5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34A918-586D-4038-BCA5-6770F2B11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FAE458-37D2-420A-8875-6FC7B22B4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7B80B8-6538-4CD0-93EE-B83EF8AE7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998A8-0B99-44F4-B169-49D40575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24D5E9-7A6E-4F55-BE28-DF0F5BF9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43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5CEC5-37BA-42FF-BB1D-1874A1273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D655BD-5299-46FB-BB7C-DB1F476C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703F2-7F4C-45EF-B9C4-012E7F61C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B50C47-E676-4032-BD21-0FE4891E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17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252B2B-769B-4B9F-A2BA-A9724530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DD9794-967C-4F7E-99D0-9342AA5D8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855193-EA5B-4704-8395-E5583100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25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936A2-6E08-4F5B-A65C-4FC412A7A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94A6F-18CD-4089-91D4-265C31787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0F7370-48E2-4936-9657-8838F9F32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5ED280-E46B-415B-9519-1D4E5839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EACD8-8923-4161-9D17-D0906EA1D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8AB997-B80E-42A2-B334-ADF5F309B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6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A8BBE-9BD6-416C-BC3E-E027ECFCE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E9FB34-D93A-4F6C-9E3D-87ECCA3BB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A313A-2072-4693-B8B2-C824ABCE6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8F13B-F09A-4102-B76F-10816D2AA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7C2A2-87E5-4CB3-9721-924DA75F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14959-7F65-47D2-B30D-6FF8D047C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04F055-00EE-495D-83C6-0546C6E65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83E2A9-C194-46B3-8DDA-F0C5859C3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35F48-0CEC-4CE1-B331-2D5ED994E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8024-75B3-45A1-8645-B7E379EE9C68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0D59E-CC03-4EB6-BA55-FBABFC341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C580B-38EF-4A42-A6FB-795C9D3FBA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BA60-41AE-419B-ADF9-CDC76F642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7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Henrik_Bothe_plate_spinning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nc-sa/3.0/" TargetMode="External"/><Relationship Id="rId4" Type="http://schemas.openxmlformats.org/officeDocument/2006/relationships/hyperlink" Target="http://makeupandmirtazapine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achingwhatisgood.com/praying-children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creativecommons.org/licenses/by-nc-nd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journalcalledlife.blogspot.com/2011/09/space-time-and-woman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chomics.com/2017/04/time-management.html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nd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avidould.net/tag/generalsynod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reativecommons.org/licenses/by-nc/3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ralministry.wordpress.com/tag/priorities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reativecommons.org/licenses/by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inistrypass.com/faq-sermon-calendar/" TargetMode="External"/><Relationship Id="rId2" Type="http://schemas.openxmlformats.org/officeDocument/2006/relationships/hyperlink" Target="https://open.life.church/resources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resources.12ston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D9E29-1666-4309-83EB-CA64DBD08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929" y="629266"/>
            <a:ext cx="3651467" cy="321717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dirty="0"/>
              <a:t>Time Management &amp; Administrative Skills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7D0D43-B4A2-4D24-AB91-E65E2E6D3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931" y="2438400"/>
            <a:ext cx="3651466" cy="378541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algn="l"/>
            <a:endParaRPr lang="en-US" sz="1800" dirty="0"/>
          </a:p>
        </p:txBody>
      </p:sp>
      <p:pic>
        <p:nvPicPr>
          <p:cNvPr id="11" name="Picture 10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BC703021-6112-47C5-AE98-CEFEC72DC1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3767" r="11893"/>
          <a:stretch/>
        </p:blipFill>
        <p:spPr>
          <a:xfrm>
            <a:off x="4639056" y="10"/>
            <a:ext cx="7552944" cy="6857990"/>
          </a:xfrm>
          <a:prstGeom prst="rect">
            <a:avLst/>
          </a:prstGeom>
          <a:effectLst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9AEBD0-9A76-46F2-8DDF-10638CDA7FC7}"/>
              </a:ext>
            </a:extLst>
          </p:cNvPr>
          <p:cNvSpPr txBox="1"/>
          <p:nvPr/>
        </p:nvSpPr>
        <p:spPr>
          <a:xfrm>
            <a:off x="9782366" y="6870700"/>
            <a:ext cx="2409634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4" tooltip="http://makeupandmirtazapine.com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</a:t>
            </a:r>
            <a:r>
              <a:rPr lang="en-US" sz="700" dirty="0" err="1">
                <a:solidFill>
                  <a:srgbClr val="FFFFFF"/>
                </a:solidFill>
                <a:hlinkClick r:id="rId4" tooltip="http://makeupandmirtazapine.com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Phoo</a:t>
            </a:r>
            <a:r>
              <a:rPr lang="en-US" sz="700" dirty="0">
                <a:solidFill>
                  <a:srgbClr val="FFFFFF"/>
                </a:solidFill>
              </a:rPr>
              <a:t> by Unknown Author is licensed under </a:t>
            </a:r>
            <a:r>
              <a:rPr lang="en-US" sz="700" dirty="0">
                <a:solidFill>
                  <a:srgbClr val="FFFFFF"/>
                </a:solidFill>
                <a:hlinkClick r:id="rId5" tooltip="https://creativecommons.org/licenses/by-nc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BY-SA-NC</a:t>
            </a:r>
            <a:endParaRPr lang="en-US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5370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A48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DCB93-27D1-411E-8832-B9D34A116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400" b="1" i="1">
                <a:solidFill>
                  <a:srgbClr val="FFFFFF"/>
                </a:solidFill>
              </a:rPr>
              <a:t>Seeking the Lord</a:t>
            </a:r>
          </a:p>
        </p:txBody>
      </p:sp>
      <p:pic>
        <p:nvPicPr>
          <p:cNvPr id="6" name="Content Placeholder 5" descr="A person with dark hair and a sunset in the background&#10;&#10;Description automatically generated">
            <a:extLst>
              <a:ext uri="{FF2B5EF4-FFF2-40B4-BE49-F238E27FC236}">
                <a16:creationId xmlns:a16="http://schemas.microsoft.com/office/drawing/2014/main" id="{FF936748-86BB-4E16-AC76-CDBFF59BC6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8441" r="1" b="3723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CBA6AB-1341-4DDF-B3D3-EBDA4E176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29319" y="917725"/>
            <a:ext cx="3424739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FFFF"/>
                </a:solidFill>
              </a:rPr>
              <a:t>“But the plans of the Lord stand firm forever, the purposes of his heart through all generations.” Psalm 33:11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FFFF"/>
                </a:solidFill>
              </a:rPr>
              <a:t>“But I trust in you, O Lord; I say, “You are my God.” My times are in your hands…” Psalm 31:14-15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FFFF"/>
                </a:solidFill>
              </a:rPr>
              <a:t>“The Lord says, “I will guide you along the best pathway for your life, I will advise you and watch over you.” Psalm 32:8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rgbClr val="FFFFFF"/>
                </a:solidFill>
              </a:rPr>
              <a:t>“Plans fail for lack of counsel, but with many advisors they succeed.” Proverbs 15:22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982CA3-AC11-4C66-BEC1-F81B83B9E62C}"/>
              </a:ext>
            </a:extLst>
          </p:cNvPr>
          <p:cNvSpPr txBox="1"/>
          <p:nvPr/>
        </p:nvSpPr>
        <p:spPr>
          <a:xfrm>
            <a:off x="4926525" y="4229070"/>
            <a:ext cx="245932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teachingwhatisgood.com/praying-children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22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DF7EA-A32A-4E48-AE49-CEC93ABC8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/>
              <a:t>The Struggle is Real!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Content Placeholder 12" descr="A picture containing text&#10;&#10;Description automatically generated">
            <a:extLst>
              <a:ext uri="{FF2B5EF4-FFF2-40B4-BE49-F238E27FC236}">
                <a16:creationId xmlns:a16="http://schemas.microsoft.com/office/drawing/2014/main" id="{F55F440E-9C90-4935-AE88-3FBEE895F4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9070" r="7481" b="-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90DFA8B-1655-4455-8F6D-0AF3A22B2A89}"/>
              </a:ext>
            </a:extLst>
          </p:cNvPr>
          <p:cNvSpPr txBox="1"/>
          <p:nvPr/>
        </p:nvSpPr>
        <p:spPr>
          <a:xfrm>
            <a:off x="9732672" y="6657945"/>
            <a:ext cx="245932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://ajournalcalledlife.blogspot.com/2011/09/space-time-and-woman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nc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07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B528B-41C4-41BD-B4B9-CABC20F39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083"/>
          </a:xfrm>
        </p:spPr>
        <p:txBody>
          <a:bodyPr/>
          <a:lstStyle/>
          <a:p>
            <a:pPr algn="ctr"/>
            <a:r>
              <a:rPr lang="en-US" dirty="0"/>
              <a:t>Where does your time go?</a:t>
            </a:r>
          </a:p>
        </p:txBody>
      </p:sp>
      <p:graphicFrame>
        <p:nvGraphicFramePr>
          <p:cNvPr id="18" name="Content Placeholder 17">
            <a:extLst>
              <a:ext uri="{FF2B5EF4-FFF2-40B4-BE49-F238E27FC236}">
                <a16:creationId xmlns:a16="http://schemas.microsoft.com/office/drawing/2014/main" id="{BCAA3E73-21B1-4983-934D-88E3569100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353331"/>
              </p:ext>
            </p:extLst>
          </p:nvPr>
        </p:nvGraphicFramePr>
        <p:xfrm>
          <a:off x="1212574" y="1070550"/>
          <a:ext cx="9889435" cy="5515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BF927BDE-94EA-47C2-A153-60EB69D38E74}"/>
              </a:ext>
            </a:extLst>
          </p:cNvPr>
          <p:cNvSpPr txBox="1"/>
          <p:nvPr/>
        </p:nvSpPr>
        <p:spPr>
          <a:xfrm>
            <a:off x="9037982" y="6627168"/>
            <a:ext cx="7620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www.zachomics.com/2017/04/time-management.html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-nd/3.0/"/>
              </a:rPr>
              <a:t>CC BY-NC-ND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82309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00E34-B157-4393-AC4F-F87FB0C0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027" y="365125"/>
            <a:ext cx="11797748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Getting Clarity will help with today and tomorrow.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3207D-ACD7-4561-A31F-73BFA857F59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94F5-CA0A-414A-BFC8-D2BC0A35E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6062" y="1484784"/>
            <a:ext cx="5784575" cy="526732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Values – Things you hold dear</a:t>
            </a:r>
          </a:p>
          <a:p>
            <a:r>
              <a:rPr lang="en-US" dirty="0"/>
              <a:t>Vision – Where we would like to be someday</a:t>
            </a:r>
          </a:p>
          <a:p>
            <a:r>
              <a:rPr lang="en-US" dirty="0"/>
              <a:t>Goals – Tells us what we want to accomplish</a:t>
            </a:r>
          </a:p>
          <a:p>
            <a:r>
              <a:rPr lang="en-US" dirty="0"/>
              <a:t>Priorities – Tells us which of these goals are most to least important and gives order to our action</a:t>
            </a:r>
          </a:p>
          <a:p>
            <a:r>
              <a:rPr lang="en-US" dirty="0"/>
              <a:t>Strategy – How will I accomplish this?</a:t>
            </a:r>
          </a:p>
          <a:p>
            <a:r>
              <a:rPr lang="en-US" dirty="0"/>
              <a:t>Taking Action – Tackling the goal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sz="1100" i="1" u="sng" dirty="0"/>
              <a:t>The Christian’s Guide to Effective Personal </a:t>
            </a:r>
            <a:r>
              <a:rPr lang="en-US" sz="1100" i="1" u="sng" dirty="0" err="1"/>
              <a:t>Mangement</a:t>
            </a:r>
            <a:r>
              <a:rPr lang="en-US" sz="1100" i="1" dirty="0"/>
              <a:t> by Kenneth </a:t>
            </a:r>
            <a:r>
              <a:rPr lang="en-US" sz="1100" i="1" dirty="0" err="1"/>
              <a:t>W.</a:t>
            </a:r>
            <a:r>
              <a:rPr lang="en-US" sz="1100" dirty="0" err="1"/>
              <a:t>Oosting</a:t>
            </a:r>
            <a:r>
              <a:rPr lang="en-US" sz="1100" dirty="0"/>
              <a:t>, p. 167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3A329C8-2050-419D-9DC5-B120768F1F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626" y="1690688"/>
            <a:ext cx="5927035" cy="23812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C1CA91-392D-456B-B35E-C8BAD6AC1AD5}"/>
              </a:ext>
            </a:extLst>
          </p:cNvPr>
          <p:cNvSpPr txBox="1"/>
          <p:nvPr/>
        </p:nvSpPr>
        <p:spPr>
          <a:xfrm>
            <a:off x="0" y="6627168"/>
            <a:ext cx="592703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://davidould.net/tag/generalsynod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-nc/3.0/"/>
              </a:rPr>
              <a:t>CC BY-NC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2360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street sign on a pole&#10;&#10;Description automatically generated">
            <a:extLst>
              <a:ext uri="{FF2B5EF4-FFF2-40B4-BE49-F238E27FC236}">
                <a16:creationId xmlns:a16="http://schemas.microsoft.com/office/drawing/2014/main" id="{FDFDE127-84F7-43CC-9FF9-BAFC632944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5023" y="1516081"/>
            <a:ext cx="5397500" cy="43781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5B90CC-6FFA-4CE8-A4AC-2688B6A862CB}"/>
              </a:ext>
            </a:extLst>
          </p:cNvPr>
          <p:cNvSpPr txBox="1"/>
          <p:nvPr/>
        </p:nvSpPr>
        <p:spPr>
          <a:xfrm>
            <a:off x="0" y="6627168"/>
            <a:ext cx="53975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3" tooltip="https://ruralministry.wordpress.com/tag/priorities/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4" tooltip="https://creativecommons.org/licenses/by/3.0/"/>
              </a:rPr>
              <a:t>CC BY</a:t>
            </a:r>
            <a:endParaRPr lang="en-US" sz="9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7D2E4B-277F-4406-ADA6-9139CC91E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57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ORGANIZING YOUR PRIORITIES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91C2214-CABC-4968-B0A0-CB5A9AE1E5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 “I must do…”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 “I should do…”</a:t>
            </a:r>
          </a:p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 “I would like to do…”</a:t>
            </a:r>
          </a:p>
          <a:p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 “I might do…”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Non-Negotiables</a:t>
            </a:r>
          </a:p>
          <a:p>
            <a:pPr marL="0" indent="0" algn="ctr">
              <a:buNone/>
            </a:pPr>
            <a:r>
              <a:rPr lang="en-US" dirty="0"/>
              <a:t>Really Important</a:t>
            </a:r>
          </a:p>
          <a:p>
            <a:pPr marL="0" indent="0" algn="ctr">
              <a:buNone/>
            </a:pPr>
            <a:r>
              <a:rPr lang="en-US" dirty="0"/>
              <a:t>Good When Possible</a:t>
            </a:r>
          </a:p>
          <a:p>
            <a:pPr marL="0" indent="0" algn="ctr">
              <a:buNone/>
            </a:pPr>
            <a:r>
              <a:rPr lang="en-US" dirty="0"/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1496497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A44-F12D-40DB-ACCB-D2AF7B1C4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Managing Expectations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269485-039A-401E-8AA9-EE851D0D741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21766986"/>
              </p:ext>
            </p:extLst>
          </p:nvPr>
        </p:nvGraphicFramePr>
        <p:xfrm>
          <a:off x="606287" y="1480930"/>
          <a:ext cx="5413513" cy="46960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4F617-71B2-4CED-BBFE-8CD28835D0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Take Inventory on how much time it takes to accomplish a certain task.</a:t>
            </a:r>
          </a:p>
          <a:p>
            <a:r>
              <a:rPr lang="en-US" dirty="0"/>
              <a:t>Short term or long term?</a:t>
            </a:r>
          </a:p>
          <a:p>
            <a:r>
              <a:rPr lang="en-US" dirty="0"/>
              <a:t>Planning</a:t>
            </a:r>
          </a:p>
          <a:p>
            <a:r>
              <a:rPr lang="en-US" dirty="0"/>
              <a:t>Individual and Team</a:t>
            </a:r>
          </a:p>
          <a:p>
            <a:r>
              <a:rPr lang="en-US" dirty="0"/>
              <a:t>Drained or Re-energized?</a:t>
            </a:r>
          </a:p>
          <a:p>
            <a:r>
              <a:rPr lang="en-US" dirty="0"/>
              <a:t>Interruptions/Time Stealers </a:t>
            </a:r>
          </a:p>
        </p:txBody>
      </p:sp>
    </p:spTree>
    <p:extLst>
      <p:ext uri="{BB962C8B-B14F-4D97-AF65-F5344CB8AC3E}">
        <p14:creationId xmlns:p14="http://schemas.microsoft.com/office/powerpoint/2010/main" val="284344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5ECF7-7C23-4746-B5FE-023C57D67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A9B84-7FC3-4EBE-922C-51B45381FF6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Organize</a:t>
            </a:r>
          </a:p>
          <a:p>
            <a:r>
              <a:rPr lang="en-US" dirty="0"/>
              <a:t>Make Lists</a:t>
            </a:r>
          </a:p>
          <a:p>
            <a:r>
              <a:rPr lang="en-US" dirty="0"/>
              <a:t>Calendar</a:t>
            </a:r>
          </a:p>
          <a:p>
            <a:r>
              <a:rPr lang="en-US" dirty="0"/>
              <a:t>Delegation</a:t>
            </a:r>
          </a:p>
          <a:p>
            <a:r>
              <a:rPr lang="en-US" dirty="0"/>
              <a:t>Database</a:t>
            </a:r>
          </a:p>
          <a:p>
            <a:r>
              <a:rPr lang="en-US" dirty="0"/>
              <a:t>Resources</a:t>
            </a:r>
          </a:p>
          <a:p>
            <a:r>
              <a:rPr lang="en-US" dirty="0"/>
              <a:t>Plan ahead</a:t>
            </a:r>
          </a:p>
          <a:p>
            <a:r>
              <a:rPr lang="en-US" dirty="0"/>
              <a:t>Communication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FD7A92-EB4C-461B-9CF5-35D2BA740D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/>
              <a:t>“We can reduce the anxiety related to important tasks by being prepared.  Most anxiety related to a particular event in our lives can be traced to our inadequate preparation for an event.” </a:t>
            </a:r>
          </a:p>
        </p:txBody>
      </p:sp>
    </p:spTree>
    <p:extLst>
      <p:ext uri="{BB962C8B-B14F-4D97-AF65-F5344CB8AC3E}">
        <p14:creationId xmlns:p14="http://schemas.microsoft.com/office/powerpoint/2010/main" val="52706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B4524-E07E-45CD-8EDB-86778E155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How You Do You…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C18F0-1926-41FE-9665-6C398A99F2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“In order to manage yourself effectively…you must have your inner you in order.” </a:t>
            </a:r>
            <a:r>
              <a:rPr lang="en-US" sz="1100" i="1" u="sng" dirty="0"/>
              <a:t>The Christian’s Guide to Effective Personal </a:t>
            </a:r>
            <a:r>
              <a:rPr lang="en-US" sz="1100" i="1" u="sng" dirty="0" err="1"/>
              <a:t>Mangement</a:t>
            </a:r>
            <a:r>
              <a:rPr lang="en-US" sz="1100" i="1" dirty="0"/>
              <a:t> by Kenneth </a:t>
            </a:r>
            <a:r>
              <a:rPr lang="en-US" sz="1100" i="1" dirty="0" err="1"/>
              <a:t>W.</a:t>
            </a:r>
            <a:r>
              <a:rPr lang="en-US" sz="1100" dirty="0" err="1"/>
              <a:t>Oosting</a:t>
            </a:r>
            <a:r>
              <a:rPr lang="en-US" sz="1100" dirty="0"/>
              <a:t>, p. 15</a:t>
            </a:r>
          </a:p>
          <a:p>
            <a:r>
              <a:rPr lang="en-US" dirty="0"/>
              <a:t>“If we run ourselves to the ground or exhaust all our resources, we will no longer be in a position to help others.” </a:t>
            </a:r>
            <a:r>
              <a:rPr lang="en-US" sz="1100" i="1" u="sng" dirty="0"/>
              <a:t>The Christian’s Guide to Effective Personal </a:t>
            </a:r>
            <a:r>
              <a:rPr lang="en-US" sz="1100" i="1" u="sng" dirty="0" err="1"/>
              <a:t>Mangement</a:t>
            </a:r>
            <a:r>
              <a:rPr lang="en-US" sz="1100" i="1" dirty="0"/>
              <a:t> by Kenneth </a:t>
            </a:r>
            <a:r>
              <a:rPr lang="en-US" sz="1100" i="1" dirty="0" err="1"/>
              <a:t>W.</a:t>
            </a:r>
            <a:r>
              <a:rPr lang="en-US" sz="1100" dirty="0" err="1"/>
              <a:t>Oosting</a:t>
            </a:r>
            <a:r>
              <a:rPr lang="en-US" sz="1100" dirty="0"/>
              <a:t>, p. 69</a:t>
            </a:r>
          </a:p>
          <a:p>
            <a:r>
              <a:rPr lang="en-US" dirty="0"/>
              <a:t>How is your attitude?</a:t>
            </a:r>
          </a:p>
          <a:p>
            <a:r>
              <a:rPr lang="en-US" dirty="0"/>
              <a:t>Modify behavior or belief?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F6DE7-882B-4D34-A515-9F24DE766F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Take time for direction/reflection/guidance.</a:t>
            </a:r>
          </a:p>
          <a:p>
            <a:r>
              <a:rPr lang="en-US" dirty="0"/>
              <a:t>Assess your talents/gifts/skills.</a:t>
            </a:r>
          </a:p>
          <a:p>
            <a:r>
              <a:rPr lang="en-US" dirty="0"/>
              <a:t>Opportunities</a:t>
            </a:r>
          </a:p>
          <a:p>
            <a:pPr>
              <a:lnSpc>
                <a:spcPct val="100000"/>
              </a:lnSpc>
            </a:pPr>
            <a:r>
              <a:rPr lang="en-US" dirty="0"/>
              <a:t>Daily Bread</a:t>
            </a:r>
            <a:r>
              <a:rPr lang="en-US" sz="1200" baseline="30000" dirty="0"/>
              <a:t>*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00" i="1" dirty="0"/>
          </a:p>
          <a:p>
            <a:pPr marL="0" indent="0">
              <a:lnSpc>
                <a:spcPct val="100000"/>
              </a:lnSpc>
              <a:buNone/>
            </a:pPr>
            <a:endParaRPr lang="en-US" sz="1000" i="1" dirty="0"/>
          </a:p>
          <a:p>
            <a:pPr marL="0" indent="0">
              <a:lnSpc>
                <a:spcPct val="100000"/>
              </a:lnSpc>
              <a:buNone/>
            </a:pPr>
            <a:endParaRPr lang="en-US" sz="1000" i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000" i="1" dirty="0"/>
              <a:t>Truth for Life podcast, “Give Us Each Day” Part 1  on April 24,2019 by</a:t>
            </a:r>
            <a:r>
              <a:rPr lang="en-US" i="1" dirty="0"/>
              <a:t> </a:t>
            </a:r>
            <a:r>
              <a:rPr lang="en-US" sz="1000" i="1" dirty="0"/>
              <a:t>Allister </a:t>
            </a:r>
            <a:r>
              <a:rPr lang="en-US" sz="1000" i="1" dirty="0" err="1"/>
              <a:t>Begg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3104218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86C1C-D9A9-48B5-B395-8EB7E2DB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List:				Resources: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B0B3C-BFBC-4A57-AC50-A9B76A0EDF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Stephen Covey “7 Habits of Highly Effective People”</a:t>
            </a:r>
          </a:p>
          <a:p>
            <a:r>
              <a:rPr lang="en-US" dirty="0"/>
              <a:t>Kenneth W. </a:t>
            </a:r>
            <a:r>
              <a:rPr lang="en-US" dirty="0" err="1"/>
              <a:t>Oosting</a:t>
            </a:r>
            <a:r>
              <a:rPr lang="en-US" dirty="0"/>
              <a:t> “The Christian’s Guide to Effective Personal Management” Second Edition</a:t>
            </a:r>
          </a:p>
          <a:p>
            <a:r>
              <a:rPr lang="en-US" dirty="0"/>
              <a:t>Ruth Haley Barton “Sacred Rhythms”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2854C2-A500-4519-A40D-3D8EE47183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Develop.Me</a:t>
            </a:r>
            <a:r>
              <a:rPr lang="en-US" dirty="0"/>
              <a:t> at </a:t>
            </a:r>
            <a:r>
              <a:rPr lang="en-US" dirty="0" err="1"/>
              <a:t>Life.Church.Develop.Me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https://open.life.church/resources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(Goals/staff/team goals/staff development)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Sermon Calendar at Ministry Pass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https://ministrypass.com/faq-sermon-calendar/</a:t>
            </a:r>
            <a:r>
              <a:rPr lang="en-US" dirty="0"/>
              <a:t> (Sermon calendar template)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Free Templates at 12Stone Church </a:t>
            </a:r>
            <a:r>
              <a:rPr lang="en-US" dirty="0">
                <a:hlinkClick r:id="rId4"/>
              </a:rPr>
              <a:t>https://resources.12stone.com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(Includes: sermon series/small group curriculum/guest services/contracts on boundaries)</a:t>
            </a:r>
          </a:p>
        </p:txBody>
      </p:sp>
    </p:spTree>
    <p:extLst>
      <p:ext uri="{BB962C8B-B14F-4D97-AF65-F5344CB8AC3E}">
        <p14:creationId xmlns:p14="http://schemas.microsoft.com/office/powerpoint/2010/main" val="2472038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638</Words>
  <Application>Microsoft Office PowerPoint</Application>
  <PresentationFormat>Widescreen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Time Management &amp; Administrative Skills</vt:lpstr>
      <vt:lpstr>The Struggle is Real!</vt:lpstr>
      <vt:lpstr>Where does your time go?</vt:lpstr>
      <vt:lpstr>Getting Clarity will help with today and tomorrow.</vt:lpstr>
      <vt:lpstr>ORGANIZING YOUR PRIORITIES</vt:lpstr>
      <vt:lpstr>Managing Expectations</vt:lpstr>
      <vt:lpstr>Administrative Skills</vt:lpstr>
      <vt:lpstr>How You Do You…</vt:lpstr>
      <vt:lpstr>Book List:    Resources:</vt:lpstr>
      <vt:lpstr>Seeking the Lord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Management &amp; Administrative Skills</dc:title>
  <dc:creator>Dan Lorenz</dc:creator>
  <cp:lastModifiedBy>Dan Lorenz</cp:lastModifiedBy>
  <cp:revision>5</cp:revision>
  <dcterms:created xsi:type="dcterms:W3CDTF">2019-05-07T03:08:16Z</dcterms:created>
  <dcterms:modified xsi:type="dcterms:W3CDTF">2019-05-10T14:01:42Z</dcterms:modified>
</cp:coreProperties>
</file>